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721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832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261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2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56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941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29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8915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137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441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B2050AE-C7CD-45EB-AC35-A60ED7AE7517}" type="datetimeFigureOut">
              <a:rPr lang="fr-CA" smtClean="0"/>
              <a:t>2021-02-13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E0092453-F3CB-4F15-A020-4CA88F1E86B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732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AA2E-F346-47BA-ADA7-F08995CF5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5138" y="857675"/>
            <a:ext cx="3113366" cy="3622844"/>
          </a:xfrm>
        </p:spPr>
        <p:txBody>
          <a:bodyPr>
            <a:normAutofit/>
          </a:bodyPr>
          <a:lstStyle/>
          <a:p>
            <a:r>
              <a:rPr lang="fr-CA" sz="3400"/>
              <a:t>HD12 XY Frame Mapping 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82B7C-48FF-4D1D-A921-47E1F9396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328" y="4541697"/>
            <a:ext cx="3082986" cy="1543422"/>
          </a:xfrm>
        </p:spPr>
        <p:txBody>
          <a:bodyPr>
            <a:normAutofit/>
          </a:bodyPr>
          <a:lstStyle/>
          <a:p>
            <a:endParaRPr lang="fr-CA" sz="200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C38FA9E-FD2F-437C-9F6B-88E21D3E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4" y="1727691"/>
            <a:ext cx="6045576" cy="340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7087D3-86B4-46BF-B517-5B158FAC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9" y="321759"/>
            <a:ext cx="4853720" cy="3457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E9174-6D37-4F4A-9504-261568DF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774" y="247374"/>
            <a:ext cx="5323096" cy="34573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1B0944-4ECA-4BAF-839E-719664CC568A}"/>
              </a:ext>
            </a:extLst>
          </p:cNvPr>
          <p:cNvSpPr/>
          <p:nvPr/>
        </p:nvSpPr>
        <p:spPr>
          <a:xfrm>
            <a:off x="4619945" y="4694986"/>
            <a:ext cx="2757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3030-M6</a:t>
            </a:r>
          </a:p>
        </p:txBody>
      </p:sp>
    </p:spTree>
    <p:extLst>
      <p:ext uri="{BB962C8B-B14F-4D97-AF65-F5344CB8AC3E}">
        <p14:creationId xmlns:p14="http://schemas.microsoft.com/office/powerpoint/2010/main" val="275216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AC6F5-B44D-428D-832C-A0D3EC91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365776"/>
            <a:ext cx="5242640" cy="3921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45F65-D6A1-4B26-A8E6-C07F63BC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44" y="450574"/>
            <a:ext cx="4898217" cy="3867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84C42F-C57C-4A3E-B781-A3918B373F76}"/>
              </a:ext>
            </a:extLst>
          </p:cNvPr>
          <p:cNvSpPr/>
          <p:nvPr/>
        </p:nvSpPr>
        <p:spPr>
          <a:xfrm>
            <a:off x="2353364" y="5090469"/>
            <a:ext cx="7132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Qty 2 3030-M6 not used</a:t>
            </a:r>
          </a:p>
        </p:txBody>
      </p:sp>
    </p:spTree>
    <p:extLst>
      <p:ext uri="{BB962C8B-B14F-4D97-AF65-F5344CB8AC3E}">
        <p14:creationId xmlns:p14="http://schemas.microsoft.com/office/powerpoint/2010/main" val="373970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D1D98-DCEE-44CC-80E2-073EEC38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7757"/>
            <a:ext cx="5565504" cy="3793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76AB8-094E-4066-8D74-43079987B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25" y="707887"/>
            <a:ext cx="4355062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5A026B-0FE2-4A57-9521-3C7793985C53}"/>
              </a:ext>
            </a:extLst>
          </p:cNvPr>
          <p:cNvSpPr/>
          <p:nvPr/>
        </p:nvSpPr>
        <p:spPr>
          <a:xfrm>
            <a:off x="4635443" y="4498673"/>
            <a:ext cx="2757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3030-M6</a:t>
            </a:r>
          </a:p>
        </p:txBody>
      </p:sp>
    </p:spTree>
    <p:extLst>
      <p:ext uri="{BB962C8B-B14F-4D97-AF65-F5344CB8AC3E}">
        <p14:creationId xmlns:p14="http://schemas.microsoft.com/office/powerpoint/2010/main" val="2965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EE594-7525-446C-AAD4-2A869445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3" y="464496"/>
            <a:ext cx="5298326" cy="392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280D6-4697-4823-BF38-6AF3F5D4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03" y="340139"/>
            <a:ext cx="5543932" cy="425615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FA6BE14-6262-4C4A-8F93-C0EB1A729CF2}"/>
              </a:ext>
            </a:extLst>
          </p:cNvPr>
          <p:cNvSpPr/>
          <p:nvPr/>
        </p:nvSpPr>
        <p:spPr>
          <a:xfrm rot="14534890">
            <a:off x="3003789" y="3794141"/>
            <a:ext cx="2606261" cy="503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7EF846-4DF4-44F4-A28F-C9AE349DAC77}"/>
              </a:ext>
            </a:extLst>
          </p:cNvPr>
          <p:cNvSpPr/>
          <p:nvPr/>
        </p:nvSpPr>
        <p:spPr>
          <a:xfrm>
            <a:off x="3724891" y="5316413"/>
            <a:ext cx="6343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 additional 3030-M6</a:t>
            </a:r>
          </a:p>
        </p:txBody>
      </p:sp>
    </p:spTree>
    <p:extLst>
      <p:ext uri="{BB962C8B-B14F-4D97-AF65-F5344CB8AC3E}">
        <p14:creationId xmlns:p14="http://schemas.microsoft.com/office/powerpoint/2010/main" val="236227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5A259-086C-4BAC-946E-F112D603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5" y="522052"/>
            <a:ext cx="5171269" cy="3559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22205-E3F4-4FCB-809F-AFEC03A8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88" y="648098"/>
            <a:ext cx="4972986" cy="378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5AB414-E6E1-427B-A700-9D23D5B3C342}"/>
              </a:ext>
            </a:extLst>
          </p:cNvPr>
          <p:cNvSpPr/>
          <p:nvPr/>
        </p:nvSpPr>
        <p:spPr>
          <a:xfrm>
            <a:off x="4635443" y="4498673"/>
            <a:ext cx="2757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3030-M6</a:t>
            </a:r>
          </a:p>
        </p:txBody>
      </p:sp>
    </p:spTree>
    <p:extLst>
      <p:ext uri="{BB962C8B-B14F-4D97-AF65-F5344CB8AC3E}">
        <p14:creationId xmlns:p14="http://schemas.microsoft.com/office/powerpoint/2010/main" val="338249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C55587-0660-44FF-AAD3-3ABBC68A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937" y="563783"/>
            <a:ext cx="4886848" cy="396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020E2-D0AC-45CA-AA1A-6AB96A7E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2" y="691778"/>
            <a:ext cx="5564657" cy="37043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021E74-C34F-427A-B3F3-FDBE0FAE141A}"/>
              </a:ext>
            </a:extLst>
          </p:cNvPr>
          <p:cNvSpPr/>
          <p:nvPr/>
        </p:nvSpPr>
        <p:spPr>
          <a:xfrm>
            <a:off x="3066724" y="5135543"/>
            <a:ext cx="6343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 additional 3030-M6</a:t>
            </a:r>
          </a:p>
        </p:txBody>
      </p:sp>
    </p:spTree>
    <p:extLst>
      <p:ext uri="{BB962C8B-B14F-4D97-AF65-F5344CB8AC3E}">
        <p14:creationId xmlns:p14="http://schemas.microsoft.com/office/powerpoint/2010/main" val="37115029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</TotalTime>
  <Words>19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Corbel</vt:lpstr>
      <vt:lpstr>Basis</vt:lpstr>
      <vt:lpstr>HD12 XY Frame Mapping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Royer-Tardif</dc:creator>
  <cp:lastModifiedBy>Olivier Royer-Tardif</cp:lastModifiedBy>
  <cp:revision>3</cp:revision>
  <dcterms:created xsi:type="dcterms:W3CDTF">2021-02-13T15:11:11Z</dcterms:created>
  <dcterms:modified xsi:type="dcterms:W3CDTF">2021-02-13T15:30:31Z</dcterms:modified>
</cp:coreProperties>
</file>